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34"/>
    <p:restoredTop sz="50000"/>
  </p:normalViewPr>
  <p:slideViewPr>
    <p:cSldViewPr snapToGrid="0" snapToObjects="1">
      <p:cViewPr>
        <p:scale>
          <a:sx n="80" d="100"/>
          <a:sy n="80" d="100"/>
        </p:scale>
        <p:origin x="1312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6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3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59B07-A460-E649-966C-1759324A98C2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3F8D-FE73-694D-8034-36C93A24A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Straight Connector 102"/>
          <p:cNvCxnSpPr/>
          <p:nvPr/>
        </p:nvCxnSpPr>
        <p:spPr>
          <a:xfrm>
            <a:off x="6083300" y="1525428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111494" y="2952538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105277" y="3182112"/>
            <a:ext cx="0" cy="3014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060704" y="3209544"/>
            <a:ext cx="0" cy="3014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92" idx="4"/>
          </p:cNvCxnSpPr>
          <p:nvPr/>
        </p:nvCxnSpPr>
        <p:spPr>
          <a:xfrm>
            <a:off x="5108702" y="3275626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lternate Process 33"/>
          <p:cNvSpPr/>
          <p:nvPr/>
        </p:nvSpPr>
        <p:spPr>
          <a:xfrm>
            <a:off x="13970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Alternate Process 34"/>
          <p:cNvSpPr/>
          <p:nvPr/>
        </p:nvSpPr>
        <p:spPr>
          <a:xfrm>
            <a:off x="213995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lternate Process 35"/>
          <p:cNvSpPr/>
          <p:nvPr/>
        </p:nvSpPr>
        <p:spPr>
          <a:xfrm>
            <a:off x="414020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lternate Process 36"/>
          <p:cNvSpPr/>
          <p:nvPr/>
        </p:nvSpPr>
        <p:spPr>
          <a:xfrm>
            <a:off x="614045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lternate Process 37"/>
          <p:cNvSpPr/>
          <p:nvPr/>
        </p:nvSpPr>
        <p:spPr>
          <a:xfrm>
            <a:off x="814070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lternate Process 38"/>
          <p:cNvSpPr/>
          <p:nvPr/>
        </p:nvSpPr>
        <p:spPr>
          <a:xfrm>
            <a:off x="10140950" y="3456110"/>
            <a:ext cx="1943100" cy="15494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136775" y="3625386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BAHAGIAN</a:t>
            </a:r>
          </a:p>
          <a:p>
            <a:pPr algn="ctr"/>
            <a:r>
              <a:rPr lang="en-US" sz="1100" b="1" dirty="0" smtClean="0"/>
              <a:t>LATIHAN &amp; PUSAT SUMBER</a:t>
            </a:r>
            <a:endParaRPr lang="en-US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140450" y="3698832"/>
            <a:ext cx="1943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BAHAGIAN SUKAN</a:t>
            </a:r>
            <a:endParaRPr lang="en-US" sz="11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147050" y="3625385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mtClean="0"/>
              <a:t>BAHAGIAN </a:t>
            </a:r>
          </a:p>
          <a:p>
            <a:pPr algn="ctr"/>
            <a:r>
              <a:rPr lang="en-US" sz="1100" b="1" dirty="0" smtClean="0"/>
              <a:t>PRASARANA &amp; ESTET</a:t>
            </a:r>
            <a:endParaRPr lang="en-US" sz="11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0147300" y="3625385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PUSAT PERUBATAN &amp; PENYELIDIKAN SUKAN</a:t>
            </a:r>
            <a:endParaRPr lang="en-US" sz="11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39700" y="4230810"/>
            <a:ext cx="19431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MUHD IHSAN SABRI </a:t>
            </a:r>
            <a:br>
              <a:rPr lang="en-US" sz="1100" dirty="0" smtClean="0"/>
            </a:br>
            <a:r>
              <a:rPr lang="en-US" sz="1100" dirty="0" smtClean="0"/>
              <a:t>HJ ABD MANAP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Pentadbir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6525" y="3625387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BAHAGIAN</a:t>
            </a:r>
          </a:p>
          <a:p>
            <a:pPr algn="ctr"/>
            <a:r>
              <a:rPr lang="en-US" sz="1100" b="1" dirty="0" smtClean="0"/>
              <a:t>PENTADBIRAN &amp; KEWANGAN</a:t>
            </a:r>
            <a:endParaRPr lang="en-US" sz="11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143375" y="3698832"/>
            <a:ext cx="1943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BAHAGIAN BELIA</a:t>
            </a:r>
            <a:endParaRPr lang="en-US" sz="11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136775" y="4225549"/>
            <a:ext cx="1943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HJ MOHD NURUL AZRIN </a:t>
            </a:r>
          </a:p>
          <a:p>
            <a:pPr algn="ctr"/>
            <a:r>
              <a:rPr lang="en-US" sz="1100" dirty="0" smtClean="0"/>
              <a:t>HJ GANI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Latihan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40200" y="4225549"/>
            <a:ext cx="1943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HJH NOOR MASLINA</a:t>
            </a:r>
          </a:p>
          <a:p>
            <a:pPr algn="ctr"/>
            <a:r>
              <a:rPr lang="en-US" sz="1100" dirty="0" smtClean="0"/>
              <a:t>HJ SULAIMAN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Ketua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Belia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Sukan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65596" y="4234994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MARIAM ULAT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Ketua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Belia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Sukan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147050" y="4225549"/>
            <a:ext cx="19431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PG ANAK SOFIAN </a:t>
            </a:r>
          </a:p>
          <a:p>
            <a:pPr algn="ctr"/>
            <a:r>
              <a:rPr lang="en-US" sz="1100" dirty="0" smtClean="0"/>
              <a:t>PG ANAK HJ IBRAHIM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Ketua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Belia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Sukan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134600" y="4220975"/>
            <a:ext cx="194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DR ESSAM SHABAN</a:t>
            </a:r>
            <a:br>
              <a:rPr lang="en-US" sz="1100" dirty="0" smtClean="0"/>
            </a:b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Pegawai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Perubatan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Alternate Process 63"/>
          <p:cNvSpPr/>
          <p:nvPr/>
        </p:nvSpPr>
        <p:spPr>
          <a:xfrm>
            <a:off x="4892675" y="341172"/>
            <a:ext cx="2406650" cy="125842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892675" y="664661"/>
            <a:ext cx="2406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PEMANGKU PENGARAH</a:t>
            </a:r>
            <a:endParaRPr lang="en-US" sz="11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894707" y="940329"/>
            <a:ext cx="241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HJ ZAFRI HJ MOHAMED</a:t>
            </a:r>
          </a:p>
        </p:txBody>
      </p:sp>
      <p:sp>
        <p:nvSpPr>
          <p:cNvPr id="67" name="Alternate Process 66"/>
          <p:cNvSpPr/>
          <p:nvPr/>
        </p:nvSpPr>
        <p:spPr>
          <a:xfrm>
            <a:off x="4892675" y="1774492"/>
            <a:ext cx="2406650" cy="125842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4892675" y="2097981"/>
            <a:ext cx="2406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PEMANGKU TIMBALAN PENGARAH</a:t>
            </a:r>
            <a:endParaRPr lang="en-US" sz="1100" b="1" dirty="0"/>
          </a:p>
        </p:txBody>
      </p:sp>
      <p:sp>
        <p:nvSpPr>
          <p:cNvPr id="70" name="Alternate Process 69"/>
          <p:cNvSpPr/>
          <p:nvPr/>
        </p:nvSpPr>
        <p:spPr>
          <a:xfrm>
            <a:off x="2400300" y="5191364"/>
            <a:ext cx="2406650" cy="125842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lternate Process 70"/>
          <p:cNvSpPr/>
          <p:nvPr/>
        </p:nvSpPr>
        <p:spPr>
          <a:xfrm>
            <a:off x="4879975" y="5174786"/>
            <a:ext cx="2406650" cy="125842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lternate Process 71"/>
          <p:cNvSpPr/>
          <p:nvPr/>
        </p:nvSpPr>
        <p:spPr>
          <a:xfrm>
            <a:off x="7340600" y="5174785"/>
            <a:ext cx="2406650" cy="125842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2608262" y="5588554"/>
            <a:ext cx="1990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JABATAN BELIA &amp; SUKAN</a:t>
            </a:r>
          </a:p>
          <a:p>
            <a:pPr algn="ctr"/>
            <a:r>
              <a:rPr lang="en-US" sz="1100" b="1" dirty="0" smtClean="0"/>
              <a:t>CAWANGAN DAERAH TUTONG</a:t>
            </a:r>
            <a:endParaRPr lang="en-US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886325" y="5588554"/>
            <a:ext cx="2393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JABATAN BELIA &amp; SUKAN</a:t>
            </a:r>
          </a:p>
          <a:p>
            <a:pPr algn="ctr"/>
            <a:r>
              <a:rPr lang="en-US" sz="1100" b="1" dirty="0" smtClean="0"/>
              <a:t>CAWANGAN DAERAH TEMBURONG</a:t>
            </a:r>
            <a:endParaRPr lang="en-US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7548562" y="5588553"/>
            <a:ext cx="1990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JABATAN BELIA &amp; SUKAN</a:t>
            </a:r>
          </a:p>
          <a:p>
            <a:pPr algn="ctr"/>
            <a:r>
              <a:rPr lang="en-US" sz="1100" b="1" dirty="0" smtClean="0"/>
              <a:t>CAWANGAN DAERAH BELAIT</a:t>
            </a:r>
            <a:endParaRPr lang="en-US" sz="1100" b="1" dirty="0"/>
          </a:p>
        </p:txBody>
      </p:sp>
      <p:cxnSp>
        <p:nvCxnSpPr>
          <p:cNvPr id="84" name="Straight Connector 83"/>
          <p:cNvCxnSpPr>
            <a:endCxn id="99" idx="1"/>
          </p:cNvCxnSpPr>
          <p:nvPr/>
        </p:nvCxnSpPr>
        <p:spPr>
          <a:xfrm flipV="1">
            <a:off x="1042416" y="3197577"/>
            <a:ext cx="10168944" cy="1196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1016635" y="3177540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065780" y="3184186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62982" y="3184186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7157846" y="3202474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112126" y="3175042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9155048" y="3202474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9109328" y="3175042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>
            <a:off x="11243689" y="3211618"/>
            <a:ext cx="0" cy="24906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1197969" y="3184186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074156" y="3172099"/>
            <a:ext cx="91440" cy="9144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78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Dk Yati Pg Rumbli</dc:creator>
  <cp:lastModifiedBy>Microsoft Office User</cp:lastModifiedBy>
  <cp:revision>11</cp:revision>
  <dcterms:created xsi:type="dcterms:W3CDTF">2019-01-29T10:30:40Z</dcterms:created>
  <dcterms:modified xsi:type="dcterms:W3CDTF">2019-01-30T04:07:06Z</dcterms:modified>
</cp:coreProperties>
</file>